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73" r:id="rId3"/>
    <p:sldId id="274" r:id="rId4"/>
    <p:sldId id="256" r:id="rId5"/>
    <p:sldId id="275" r:id="rId6"/>
    <p:sldId id="276" r:id="rId7"/>
    <p:sldId id="277" r:id="rId8"/>
    <p:sldId id="278" r:id="rId9"/>
    <p:sldId id="279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447D5-2A40-4839-82E1-D49C23AA0914}" type="datetimeFigureOut">
              <a:rPr lang="en-US" smtClean="0"/>
              <a:t>12/6/2018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659F6-F8D8-4E12-B2F9-F4BED20F8F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3320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447D5-2A40-4839-82E1-D49C23AA0914}" type="datetimeFigureOut">
              <a:rPr lang="en-US" smtClean="0"/>
              <a:t>12/6/2018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659F6-F8D8-4E12-B2F9-F4BED20F8F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2774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447D5-2A40-4839-82E1-D49C23AA0914}" type="datetimeFigureOut">
              <a:rPr lang="en-US" smtClean="0"/>
              <a:t>12/6/2018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659F6-F8D8-4E12-B2F9-F4BED20F8F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4621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447D5-2A40-4839-82E1-D49C23AA0914}" type="datetimeFigureOut">
              <a:rPr lang="en-US" smtClean="0"/>
              <a:t>12/6/2018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659F6-F8D8-4E12-B2F9-F4BED20F8F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3160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447D5-2A40-4839-82E1-D49C23AA0914}" type="datetimeFigureOut">
              <a:rPr lang="en-US" smtClean="0"/>
              <a:t>12/6/2018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659F6-F8D8-4E12-B2F9-F4BED20F8F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0487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447D5-2A40-4839-82E1-D49C23AA0914}" type="datetimeFigureOut">
              <a:rPr lang="en-US" smtClean="0"/>
              <a:t>12/6/2018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659F6-F8D8-4E12-B2F9-F4BED20F8F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1604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447D5-2A40-4839-82E1-D49C23AA0914}" type="datetimeFigureOut">
              <a:rPr lang="en-US" smtClean="0"/>
              <a:t>12/6/2018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659F6-F8D8-4E12-B2F9-F4BED20F8F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6517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447D5-2A40-4839-82E1-D49C23AA0914}" type="datetimeFigureOut">
              <a:rPr lang="en-US" smtClean="0"/>
              <a:t>12/6/2018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659F6-F8D8-4E12-B2F9-F4BED20F8F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4383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447D5-2A40-4839-82E1-D49C23AA0914}" type="datetimeFigureOut">
              <a:rPr lang="en-US" smtClean="0"/>
              <a:t>12/6/2018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659F6-F8D8-4E12-B2F9-F4BED20F8F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3282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447D5-2A40-4839-82E1-D49C23AA0914}" type="datetimeFigureOut">
              <a:rPr lang="en-US" smtClean="0"/>
              <a:t>12/6/2018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659F6-F8D8-4E12-B2F9-F4BED20F8F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5712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447D5-2A40-4839-82E1-D49C23AA0914}" type="datetimeFigureOut">
              <a:rPr lang="en-US" smtClean="0"/>
              <a:t>12/6/2018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659F6-F8D8-4E12-B2F9-F4BED20F8F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422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7447D5-2A40-4839-82E1-D49C23AA0914}" type="datetimeFigureOut">
              <a:rPr lang="en-US" smtClean="0"/>
              <a:t>12/6/2018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8659F6-F8D8-4E12-B2F9-F4BED20F8F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3003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35520" y="614031"/>
            <a:ext cx="1435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Top Banner 1</a:t>
            </a:r>
            <a:endParaRPr lang="en-US" b="1" dirty="0"/>
          </a:p>
        </p:txBody>
      </p:sp>
      <p:grpSp>
        <p:nvGrpSpPr>
          <p:cNvPr id="5" name="Group 4"/>
          <p:cNvGrpSpPr/>
          <p:nvPr/>
        </p:nvGrpSpPr>
        <p:grpSpPr>
          <a:xfrm>
            <a:off x="8295398" y="5874783"/>
            <a:ext cx="3697166" cy="853551"/>
            <a:chOff x="8295398" y="5874783"/>
            <a:chExt cx="3697166" cy="853551"/>
          </a:xfrm>
        </p:grpSpPr>
        <p:sp>
          <p:nvSpPr>
            <p:cNvPr id="7" name="TextBox 6"/>
            <p:cNvSpPr txBox="1"/>
            <p:nvPr/>
          </p:nvSpPr>
          <p:spPr>
            <a:xfrm>
              <a:off x="8564574" y="5874783"/>
              <a:ext cx="2881366" cy="36933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noProof="1"/>
                <a:t>P</a:t>
              </a:r>
              <a:r>
                <a:rPr lang="en-US" noProof="1" smtClean="0"/>
                <a:t>hối cảnh </a:t>
              </a:r>
              <a:r>
                <a:rPr lang="en-US" noProof="1" smtClean="0"/>
                <a:t>Linden Residences</a:t>
              </a:r>
              <a:endParaRPr lang="en-US" noProof="1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8295398" y="6359002"/>
              <a:ext cx="3697166" cy="36933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noProof="1"/>
                <a:t>Linden </a:t>
              </a:r>
              <a:r>
                <a:rPr lang="en-US" noProof="1"/>
                <a:t>Residences Artist’s </a:t>
              </a:r>
              <a:r>
                <a:rPr lang="en-US" noProof="1" smtClean="0"/>
                <a:t>Impression</a:t>
              </a:r>
              <a:endParaRPr lang="en-US" noProof="1"/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1426" y="614031"/>
            <a:ext cx="10058400" cy="5022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5031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35520" y="614031"/>
            <a:ext cx="1435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Top Banner </a:t>
            </a:r>
            <a:r>
              <a:rPr lang="en-US" b="1" dirty="0" smtClean="0"/>
              <a:t>2</a:t>
            </a:r>
            <a:endParaRPr lang="en-US" b="1" dirty="0"/>
          </a:p>
        </p:txBody>
      </p:sp>
      <p:grpSp>
        <p:nvGrpSpPr>
          <p:cNvPr id="5" name="Group 4"/>
          <p:cNvGrpSpPr/>
          <p:nvPr/>
        </p:nvGrpSpPr>
        <p:grpSpPr>
          <a:xfrm>
            <a:off x="8295398" y="5874783"/>
            <a:ext cx="3697166" cy="853551"/>
            <a:chOff x="8295398" y="5874783"/>
            <a:chExt cx="3697166" cy="853551"/>
          </a:xfrm>
        </p:grpSpPr>
        <p:sp>
          <p:nvSpPr>
            <p:cNvPr id="7" name="TextBox 6"/>
            <p:cNvSpPr txBox="1"/>
            <p:nvPr/>
          </p:nvSpPr>
          <p:spPr>
            <a:xfrm>
              <a:off x="8564574" y="5874783"/>
              <a:ext cx="2881366" cy="36933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noProof="1"/>
                <a:t>P</a:t>
              </a:r>
              <a:r>
                <a:rPr lang="en-US" noProof="1" smtClean="0"/>
                <a:t>hối cảnh </a:t>
              </a:r>
              <a:r>
                <a:rPr lang="en-US" noProof="1" smtClean="0"/>
                <a:t>Linden Residences</a:t>
              </a:r>
              <a:endParaRPr lang="en-US" noProof="1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8295398" y="6359002"/>
              <a:ext cx="3697166" cy="36933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noProof="1"/>
                <a:t>Linden </a:t>
              </a:r>
              <a:r>
                <a:rPr lang="en-US" noProof="1"/>
                <a:t>Residences Artist’s </a:t>
              </a:r>
              <a:r>
                <a:rPr lang="en-US" noProof="1" smtClean="0"/>
                <a:t>Impression</a:t>
              </a:r>
              <a:endParaRPr lang="en-US" noProof="1"/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4405" y="983363"/>
            <a:ext cx="10058400" cy="4597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1346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35520" y="614031"/>
            <a:ext cx="1435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Top Banner </a:t>
            </a:r>
            <a:r>
              <a:rPr lang="en-US" b="1" dirty="0" smtClean="0"/>
              <a:t>3</a:t>
            </a:r>
            <a:endParaRPr lang="en-US" b="1" dirty="0"/>
          </a:p>
        </p:txBody>
      </p:sp>
      <p:grpSp>
        <p:nvGrpSpPr>
          <p:cNvPr id="5" name="Group 4"/>
          <p:cNvGrpSpPr/>
          <p:nvPr/>
        </p:nvGrpSpPr>
        <p:grpSpPr>
          <a:xfrm>
            <a:off x="8295398" y="5874783"/>
            <a:ext cx="3697166" cy="853551"/>
            <a:chOff x="8295398" y="5874783"/>
            <a:chExt cx="3697166" cy="853551"/>
          </a:xfrm>
        </p:grpSpPr>
        <p:sp>
          <p:nvSpPr>
            <p:cNvPr id="7" name="TextBox 6"/>
            <p:cNvSpPr txBox="1"/>
            <p:nvPr/>
          </p:nvSpPr>
          <p:spPr>
            <a:xfrm>
              <a:off x="8564574" y="5874783"/>
              <a:ext cx="2881366" cy="36933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noProof="1"/>
                <a:t>P</a:t>
              </a:r>
              <a:r>
                <a:rPr lang="en-US" noProof="1" smtClean="0"/>
                <a:t>hối cảnh </a:t>
              </a:r>
              <a:r>
                <a:rPr lang="en-US" noProof="1" smtClean="0"/>
                <a:t>Linden Residences</a:t>
              </a:r>
              <a:endParaRPr lang="en-US" noProof="1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8295398" y="6359002"/>
              <a:ext cx="3697166" cy="36933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noProof="1"/>
                <a:t>Linden </a:t>
              </a:r>
              <a:r>
                <a:rPr lang="en-US" noProof="1"/>
                <a:t>Residences Artist’s </a:t>
              </a:r>
              <a:r>
                <a:rPr lang="en-US" noProof="1" smtClean="0"/>
                <a:t>Impression</a:t>
              </a:r>
              <a:endParaRPr lang="en-US" noProof="1"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1522" y="289594"/>
            <a:ext cx="7293735" cy="547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8431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94299" y="664915"/>
            <a:ext cx="989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noProof="1" smtClean="0"/>
              <a:t>Ô hình 1</a:t>
            </a:r>
            <a:endParaRPr lang="en-US" b="1" noProof="1"/>
          </a:p>
        </p:txBody>
      </p:sp>
      <p:sp>
        <p:nvSpPr>
          <p:cNvPr id="7" name="TextBox 6"/>
          <p:cNvSpPr txBox="1"/>
          <p:nvPr/>
        </p:nvSpPr>
        <p:spPr>
          <a:xfrm>
            <a:off x="7096122" y="5655985"/>
            <a:ext cx="3492110" cy="3693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noProof="1" smtClean="0"/>
              <a:t>Nhà mẫu căn hộ Linden Residences</a:t>
            </a:r>
            <a:endParaRPr lang="en-US" noProof="1"/>
          </a:p>
        </p:txBody>
      </p:sp>
      <p:sp>
        <p:nvSpPr>
          <p:cNvPr id="8" name="TextBox 7"/>
          <p:cNvSpPr txBox="1"/>
          <p:nvPr/>
        </p:nvSpPr>
        <p:spPr>
          <a:xfrm>
            <a:off x="7617861" y="6275959"/>
            <a:ext cx="2928879" cy="3693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noProof="1" smtClean="0"/>
              <a:t>Linden Residences Show Unit</a:t>
            </a:r>
            <a:endParaRPr lang="en-US" noProof="1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4859" y="129809"/>
            <a:ext cx="5775002" cy="385611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7861" y="129809"/>
            <a:ext cx="3818579" cy="25491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3574" y="2869092"/>
            <a:ext cx="3523077" cy="235158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083672" y="5331854"/>
            <a:ext cx="2851293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TẤT CẢ CHUNG 1 CHÚ THÍCH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45376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94299" y="664915"/>
            <a:ext cx="989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noProof="1" smtClean="0"/>
              <a:t>Ô hình </a:t>
            </a:r>
            <a:r>
              <a:rPr lang="en-US" b="1" noProof="1" smtClean="0"/>
              <a:t>2</a:t>
            </a:r>
            <a:endParaRPr lang="en-US" b="1" noProof="1"/>
          </a:p>
        </p:txBody>
      </p:sp>
      <p:sp>
        <p:nvSpPr>
          <p:cNvPr id="7" name="TextBox 6"/>
          <p:cNvSpPr txBox="1"/>
          <p:nvPr/>
        </p:nvSpPr>
        <p:spPr>
          <a:xfrm>
            <a:off x="6465058" y="5617348"/>
            <a:ext cx="1225400" cy="3693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noProof="1" smtClean="0"/>
              <a:t>Sảnh lễ tân</a:t>
            </a:r>
            <a:endParaRPr lang="en-US" noProof="1"/>
          </a:p>
        </p:txBody>
      </p:sp>
      <p:sp>
        <p:nvSpPr>
          <p:cNvPr id="8" name="TextBox 7"/>
          <p:cNvSpPr txBox="1"/>
          <p:nvPr/>
        </p:nvSpPr>
        <p:spPr>
          <a:xfrm>
            <a:off x="7617861" y="6275959"/>
            <a:ext cx="1755802" cy="3693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noProof="1" smtClean="0"/>
              <a:t>Reception lobby</a:t>
            </a:r>
            <a:endParaRPr lang="en-US" noProof="1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4152" y="849581"/>
            <a:ext cx="5855594" cy="4391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5559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94299" y="664915"/>
            <a:ext cx="989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noProof="1" smtClean="0"/>
              <a:t>Ô hình </a:t>
            </a:r>
            <a:r>
              <a:rPr lang="en-US" b="1" noProof="1" smtClean="0"/>
              <a:t>2</a:t>
            </a:r>
            <a:endParaRPr lang="en-US" b="1" noProof="1"/>
          </a:p>
        </p:txBody>
      </p:sp>
      <p:sp>
        <p:nvSpPr>
          <p:cNvPr id="7" name="TextBox 6"/>
          <p:cNvSpPr txBox="1"/>
          <p:nvPr/>
        </p:nvSpPr>
        <p:spPr>
          <a:xfrm>
            <a:off x="6465058" y="5617348"/>
            <a:ext cx="1175322" cy="3693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noProof="1" smtClean="0"/>
              <a:t>Clubhouse</a:t>
            </a:r>
            <a:endParaRPr lang="en-US" noProof="1"/>
          </a:p>
        </p:txBody>
      </p:sp>
      <p:sp>
        <p:nvSpPr>
          <p:cNvPr id="8" name="TextBox 7"/>
          <p:cNvSpPr txBox="1"/>
          <p:nvPr/>
        </p:nvSpPr>
        <p:spPr>
          <a:xfrm>
            <a:off x="7617861" y="6275959"/>
            <a:ext cx="1175322" cy="3693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noProof="1"/>
              <a:t>Clubhouse</a:t>
            </a:r>
            <a:endParaRPr lang="en-US" noProof="1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8602" y="849581"/>
            <a:ext cx="6737315" cy="4492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4542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94299" y="664915"/>
            <a:ext cx="989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noProof="1" smtClean="0"/>
              <a:t>Ô hình </a:t>
            </a:r>
            <a:r>
              <a:rPr lang="en-US" b="1" noProof="1" smtClean="0"/>
              <a:t>2</a:t>
            </a:r>
            <a:endParaRPr lang="en-US" b="1" noProof="1"/>
          </a:p>
        </p:txBody>
      </p:sp>
      <p:sp>
        <p:nvSpPr>
          <p:cNvPr id="7" name="TextBox 6"/>
          <p:cNvSpPr txBox="1"/>
          <p:nvPr/>
        </p:nvSpPr>
        <p:spPr>
          <a:xfrm>
            <a:off x="6465058" y="5617348"/>
            <a:ext cx="1228221" cy="3693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noProof="1" smtClean="0"/>
              <a:t>Phòng gym</a:t>
            </a:r>
            <a:endParaRPr lang="en-US" noProof="1"/>
          </a:p>
        </p:txBody>
      </p:sp>
      <p:sp>
        <p:nvSpPr>
          <p:cNvPr id="8" name="TextBox 7"/>
          <p:cNvSpPr txBox="1"/>
          <p:nvPr/>
        </p:nvSpPr>
        <p:spPr>
          <a:xfrm>
            <a:off x="7617861" y="6275959"/>
            <a:ext cx="1271502" cy="3693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noProof="1" smtClean="0"/>
              <a:t>Gym center</a:t>
            </a:r>
            <a:endParaRPr lang="en-US" noProof="1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8083" y="664915"/>
            <a:ext cx="7589100" cy="4756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5768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94299" y="664915"/>
            <a:ext cx="989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noProof="1" smtClean="0"/>
              <a:t>Ô hình </a:t>
            </a:r>
            <a:r>
              <a:rPr lang="en-US" b="1" noProof="1" smtClean="0"/>
              <a:t>2</a:t>
            </a:r>
            <a:endParaRPr lang="en-US" b="1" noProof="1"/>
          </a:p>
        </p:txBody>
      </p:sp>
      <p:sp>
        <p:nvSpPr>
          <p:cNvPr id="7" name="TextBox 6"/>
          <p:cNvSpPr txBox="1"/>
          <p:nvPr/>
        </p:nvSpPr>
        <p:spPr>
          <a:xfrm>
            <a:off x="6465058" y="5617348"/>
            <a:ext cx="1005403" cy="3693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noProof="1" smtClean="0"/>
              <a:t>Thư viện</a:t>
            </a:r>
            <a:endParaRPr lang="en-US" noProof="1"/>
          </a:p>
        </p:txBody>
      </p:sp>
      <p:sp>
        <p:nvSpPr>
          <p:cNvPr id="8" name="TextBox 7"/>
          <p:cNvSpPr txBox="1"/>
          <p:nvPr/>
        </p:nvSpPr>
        <p:spPr>
          <a:xfrm>
            <a:off x="7617861" y="6275959"/>
            <a:ext cx="828688" cy="3693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noProof="1" smtClean="0"/>
              <a:t>Library</a:t>
            </a:r>
            <a:endParaRPr lang="en-US" noProof="1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5065" y="424438"/>
            <a:ext cx="6538175" cy="4903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6315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94299" y="664915"/>
            <a:ext cx="989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noProof="1" smtClean="0"/>
              <a:t>Ô hình </a:t>
            </a:r>
            <a:r>
              <a:rPr lang="en-US" b="1" noProof="1" smtClean="0"/>
              <a:t>2</a:t>
            </a:r>
            <a:endParaRPr lang="en-US" b="1" noProof="1"/>
          </a:p>
        </p:txBody>
      </p:sp>
      <p:sp>
        <p:nvSpPr>
          <p:cNvPr id="7" name="TextBox 6"/>
          <p:cNvSpPr txBox="1"/>
          <p:nvPr/>
        </p:nvSpPr>
        <p:spPr>
          <a:xfrm>
            <a:off x="6465058" y="5617348"/>
            <a:ext cx="870431" cy="3693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noProof="1" smtClean="0"/>
              <a:t>Lounge</a:t>
            </a:r>
            <a:endParaRPr lang="en-US" noProof="1"/>
          </a:p>
        </p:txBody>
      </p:sp>
      <p:sp>
        <p:nvSpPr>
          <p:cNvPr id="8" name="TextBox 7"/>
          <p:cNvSpPr txBox="1"/>
          <p:nvPr/>
        </p:nvSpPr>
        <p:spPr>
          <a:xfrm>
            <a:off x="7617861" y="6275959"/>
            <a:ext cx="870431" cy="3693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noProof="1" smtClean="0"/>
              <a:t>Lounge</a:t>
            </a:r>
            <a:endParaRPr lang="en-US" noProof="1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580" y="402463"/>
            <a:ext cx="6821510" cy="5116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2933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</TotalTime>
  <Words>83</Words>
  <Application>Microsoft Office PowerPoint</Application>
  <PresentationFormat>Widescreen</PresentationFormat>
  <Paragraphs>28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Danh Le</dc:creator>
  <cp:lastModifiedBy>Danh Le</cp:lastModifiedBy>
  <cp:revision>8</cp:revision>
  <dcterms:created xsi:type="dcterms:W3CDTF">2018-12-05T07:45:49Z</dcterms:created>
  <dcterms:modified xsi:type="dcterms:W3CDTF">2018-12-06T04:12:32Z</dcterms:modified>
</cp:coreProperties>
</file>